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8953500" cy="126492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2486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2486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2486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2486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2486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2486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2486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2486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24869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2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作者和日期"/>
          <p:cNvSpPr txBox="1"/>
          <p:nvPr>
            <p:ph type="body" sz="quarter" idx="21" hasCustomPrompt="1"/>
          </p:nvPr>
        </p:nvSpPr>
        <p:spPr>
          <a:xfrm>
            <a:off x="441117" y="8161221"/>
            <a:ext cx="8067478" cy="233891"/>
          </a:xfrm>
          <a:prstGeom prst="rect">
            <a:avLst/>
          </a:prstGeom>
        </p:spPr>
        <p:txBody>
          <a:bodyPr lIns="16787" tIns="16787" rIns="16787" bIns="16787"/>
          <a:lstStyle>
            <a:lvl1pPr defTabSz="304517">
              <a:defRPr sz="1280"/>
            </a:lvl1pPr>
          </a:lstStyle>
          <a:p>
            <a:pPr/>
            <a:r>
              <a:t>作者和日期</a:t>
            </a:r>
          </a:p>
        </p:txBody>
      </p:sp>
      <p:sp>
        <p:nvSpPr>
          <p:cNvPr id="12" name="演示文稿标题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演示文稿标题</a:t>
            </a:r>
          </a:p>
        </p:txBody>
      </p:sp>
      <p:sp>
        <p:nvSpPr>
          <p:cNvPr id="13" name="正文级别 1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演示文稿副标题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说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正文级别 1…"/>
          <p:cNvSpPr txBox="1"/>
          <p:nvPr>
            <p:ph type="body" sz="quarter" idx="1" hasCustomPrompt="1"/>
          </p:nvPr>
        </p:nvSpPr>
        <p:spPr>
          <a:xfrm>
            <a:off x="443011" y="5613300"/>
            <a:ext cx="8067478" cy="1422600"/>
          </a:xfrm>
          <a:prstGeom prst="rect">
            <a:avLst/>
          </a:prstGeom>
        </p:spPr>
        <p:txBody>
          <a:bodyPr anchor="ctr"/>
          <a:lstStyle>
            <a:lvl1pPr algn="ctr" defTabSz="2248690">
              <a:lnSpc>
                <a:spcPct val="80000"/>
              </a:lnSpc>
              <a:defRPr b="0" spc="-211" sz="10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2248690">
              <a:lnSpc>
                <a:spcPct val="80000"/>
              </a:lnSpc>
              <a:defRPr b="0" spc="-211" sz="10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2248690">
              <a:lnSpc>
                <a:spcPct val="80000"/>
              </a:lnSpc>
              <a:defRPr b="0" spc="-211" sz="10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2248690">
              <a:lnSpc>
                <a:spcPct val="80000"/>
              </a:lnSpc>
              <a:defRPr b="0" spc="-211" sz="10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2248690">
              <a:lnSpc>
                <a:spcPct val="80000"/>
              </a:lnSpc>
              <a:defRPr b="0" spc="-211" sz="10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说明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显著事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正文级别 1…"/>
          <p:cNvSpPr txBox="1"/>
          <p:nvPr>
            <p:ph type="body" sz="quarter" idx="1" hasCustomPrompt="1"/>
          </p:nvPr>
        </p:nvSpPr>
        <p:spPr>
          <a:xfrm>
            <a:off x="443011" y="4201495"/>
            <a:ext cx="8067478" cy="2659020"/>
          </a:xfrm>
          <a:prstGeom prst="rect">
            <a:avLst/>
          </a:prstGeom>
        </p:spPr>
        <p:txBody>
          <a:bodyPr anchor="b"/>
          <a:lstStyle>
            <a:lvl1pPr algn="ctr" defTabSz="2248690">
              <a:lnSpc>
                <a:spcPct val="80000"/>
              </a:lnSpc>
              <a:defRPr spc="-230" sz="23000"/>
            </a:lvl1pPr>
            <a:lvl2pPr algn="ctr" defTabSz="2248690">
              <a:lnSpc>
                <a:spcPct val="80000"/>
              </a:lnSpc>
              <a:defRPr spc="-230" sz="23000"/>
            </a:lvl2pPr>
            <a:lvl3pPr algn="ctr" defTabSz="2248690">
              <a:lnSpc>
                <a:spcPct val="80000"/>
              </a:lnSpc>
              <a:defRPr spc="-230" sz="23000"/>
            </a:lvl3pPr>
            <a:lvl4pPr algn="ctr" defTabSz="2248690">
              <a:lnSpc>
                <a:spcPct val="80000"/>
              </a:lnSpc>
              <a:defRPr spc="-230" sz="23000"/>
            </a:lvl4pPr>
            <a:lvl5pPr algn="ctr" defTabSz="2248690">
              <a:lnSpc>
                <a:spcPct val="80000"/>
              </a:lnSpc>
              <a:defRPr spc="-230" sz="23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事实信息"/>
          <p:cNvSpPr txBox="1"/>
          <p:nvPr>
            <p:ph type="body" sz="quarter" idx="21" hasCustomPrompt="1"/>
          </p:nvPr>
        </p:nvSpPr>
        <p:spPr>
          <a:xfrm>
            <a:off x="443011" y="6840197"/>
            <a:ext cx="8067478" cy="343240"/>
          </a:xfrm>
          <a:prstGeom prst="rect">
            <a:avLst/>
          </a:prstGeom>
        </p:spPr>
        <p:txBody>
          <a:bodyPr lIns="16787" tIns="16787" rIns="16787" bIns="16787"/>
          <a:lstStyle>
            <a:lvl1pPr algn="ctr" defTabSz="304517">
              <a:defRPr sz="2000"/>
            </a:lvl1pPr>
          </a:lstStyle>
          <a:p>
            <a:pPr/>
            <a:r>
              <a:t>事实信息</a:t>
            </a:r>
          </a:p>
        </p:txBody>
      </p:sp>
      <p:sp>
        <p:nvSpPr>
          <p:cNvPr id="108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属性"/>
          <p:cNvSpPr txBox="1"/>
          <p:nvPr>
            <p:ph type="body" sz="quarter" idx="21" hasCustomPrompt="1"/>
          </p:nvPr>
        </p:nvSpPr>
        <p:spPr>
          <a:xfrm>
            <a:off x="892274" y="7726321"/>
            <a:ext cx="7417208" cy="233891"/>
          </a:xfrm>
          <a:prstGeom prst="rect">
            <a:avLst/>
          </a:prstGeom>
        </p:spPr>
        <p:txBody>
          <a:bodyPr lIns="16787" tIns="16787" rIns="16787" bIns="16787"/>
          <a:lstStyle>
            <a:lvl1pPr defTabSz="304517">
              <a:defRPr sz="1280"/>
            </a:lvl1pPr>
          </a:lstStyle>
          <a:p>
            <a:pPr/>
            <a:r>
              <a:t>属性</a:t>
            </a:r>
          </a:p>
        </p:txBody>
      </p:sp>
      <p:sp>
        <p:nvSpPr>
          <p:cNvPr id="116" name="正文级别 1…"/>
          <p:cNvSpPr txBox="1"/>
          <p:nvPr>
            <p:ph type="body" sz="quarter" idx="1" hasCustomPrompt="1"/>
          </p:nvPr>
        </p:nvSpPr>
        <p:spPr>
          <a:xfrm>
            <a:off x="644018" y="5620283"/>
            <a:ext cx="7665464" cy="1408634"/>
          </a:xfrm>
          <a:prstGeom prst="rect">
            <a:avLst/>
          </a:prstGeom>
        </p:spPr>
        <p:txBody>
          <a:bodyPr/>
          <a:lstStyle>
            <a:lvl1pPr marL="589229" indent="-433352" defTabSz="2248690">
              <a:lnSpc>
                <a:spcPct val="90000"/>
              </a:lnSpc>
              <a:defRPr b="0" spc="-156" sz="7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589229" indent="23847" defTabSz="2248690">
              <a:lnSpc>
                <a:spcPct val="90000"/>
              </a:lnSpc>
              <a:defRPr b="0" spc="-156" sz="7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589229" indent="481047" defTabSz="2248690">
              <a:lnSpc>
                <a:spcPct val="90000"/>
              </a:lnSpc>
              <a:defRPr b="0" spc="-156" sz="7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589229" indent="938247" defTabSz="2248690">
              <a:lnSpc>
                <a:spcPct val="90000"/>
              </a:lnSpc>
              <a:defRPr b="0" spc="-156" sz="7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589229" indent="1395447" defTabSz="2248690">
              <a:lnSpc>
                <a:spcPct val="90000"/>
              </a:lnSpc>
              <a:defRPr b="0" spc="-156" sz="78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“著名引文”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一碗沙拉配有炒饭、水煮蛋和一双筷子"/>
          <p:cNvSpPr/>
          <p:nvPr>
            <p:ph type="pic" sz="quarter" idx="21"/>
          </p:nvPr>
        </p:nvSpPr>
        <p:spPr>
          <a:xfrm>
            <a:off x="5787132" y="4179490"/>
            <a:ext cx="2731545" cy="218464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一碗三文鱼饼、沙拉和鹰嘴豆泥"/>
          <p:cNvSpPr/>
          <p:nvPr>
            <p:ph type="pic" sz="quarter" idx="22"/>
          </p:nvPr>
        </p:nvSpPr>
        <p:spPr>
          <a:xfrm>
            <a:off x="4957067" y="5267200"/>
            <a:ext cx="3833219" cy="446139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一碗宽意大利面配有欧芹黄油、烤榛子和帕尔马干酪"/>
          <p:cNvSpPr/>
          <p:nvPr>
            <p:ph type="pic" sz="half" idx="23"/>
          </p:nvPr>
        </p:nvSpPr>
        <p:spPr>
          <a:xfrm>
            <a:off x="-51297" y="3988296"/>
            <a:ext cx="6099573" cy="45746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一碗沙拉配有炒饭、水煮蛋和一双筷子"/>
          <p:cNvSpPr/>
          <p:nvPr>
            <p:ph type="pic" idx="21"/>
          </p:nvPr>
        </p:nvSpPr>
        <p:spPr>
          <a:xfrm>
            <a:off x="-489645" y="1777900"/>
            <a:ext cx="9932790" cy="79462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鳄梨和酸橙"/>
          <p:cNvSpPr/>
          <p:nvPr>
            <p:ph type="pic" idx="21"/>
          </p:nvPr>
        </p:nvSpPr>
        <p:spPr>
          <a:xfrm>
            <a:off x="-424359" y="3330773"/>
            <a:ext cx="9820871" cy="588195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演示文稿标题"/>
          <p:cNvSpPr txBox="1"/>
          <p:nvPr>
            <p:ph type="title" hasCustomPrompt="1"/>
          </p:nvPr>
        </p:nvSpPr>
        <p:spPr>
          <a:xfrm>
            <a:off x="443011" y="6422528"/>
            <a:ext cx="8067478" cy="1706762"/>
          </a:xfrm>
          <a:prstGeom prst="rect">
            <a:avLst/>
          </a:prstGeom>
        </p:spPr>
        <p:txBody>
          <a:bodyPr/>
          <a:lstStyle/>
          <a:p>
            <a:pPr/>
            <a:r>
              <a:t>演示文稿标题</a:t>
            </a:r>
          </a:p>
        </p:txBody>
      </p:sp>
      <p:sp>
        <p:nvSpPr>
          <p:cNvPr id="23" name="作者和日期"/>
          <p:cNvSpPr txBox="1"/>
          <p:nvPr>
            <p:ph type="body" sz="quarter" idx="22" hasCustomPrompt="1"/>
          </p:nvPr>
        </p:nvSpPr>
        <p:spPr>
          <a:xfrm>
            <a:off x="443448" y="4212588"/>
            <a:ext cx="8066604" cy="233891"/>
          </a:xfrm>
          <a:prstGeom prst="rect">
            <a:avLst/>
          </a:prstGeom>
        </p:spPr>
        <p:txBody>
          <a:bodyPr lIns="16787" tIns="16787" rIns="16787" bIns="16787"/>
          <a:lstStyle>
            <a:lvl1pPr defTabSz="304517">
              <a:defRPr sz="1280"/>
            </a:lvl1pPr>
          </a:lstStyle>
          <a:p>
            <a:pPr/>
            <a:r>
              <a:t>作者和日期</a:t>
            </a:r>
          </a:p>
        </p:txBody>
      </p:sp>
      <p:sp>
        <p:nvSpPr>
          <p:cNvPr id="24" name="正文级别 1…"/>
          <p:cNvSpPr txBox="1"/>
          <p:nvPr>
            <p:ph type="body" sz="quarter" idx="1" hasCustomPrompt="1"/>
          </p:nvPr>
        </p:nvSpPr>
        <p:spPr>
          <a:xfrm>
            <a:off x="443011" y="8069442"/>
            <a:ext cx="8067478" cy="410131"/>
          </a:xfrm>
          <a:prstGeom prst="rect">
            <a:avLst/>
          </a:prstGeom>
        </p:spPr>
        <p:txBody>
          <a:bodyPr/>
          <a:lstStyle/>
          <a:p>
            <a:pPr/>
            <a:r>
              <a:t>演示文稿副标题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与照片（备选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一碗三文鱼饼、沙拉和鹰嘴豆泥"/>
          <p:cNvSpPr/>
          <p:nvPr>
            <p:ph type="pic" sz="half" idx="21"/>
          </p:nvPr>
        </p:nvSpPr>
        <p:spPr>
          <a:xfrm>
            <a:off x="4029075" y="3731815"/>
            <a:ext cx="4459433" cy="51902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幻灯片标题"/>
          <p:cNvSpPr txBox="1"/>
          <p:nvPr>
            <p:ph type="title" hasCustomPrompt="1"/>
          </p:nvPr>
        </p:nvSpPr>
        <p:spPr>
          <a:xfrm>
            <a:off x="443011" y="4272756"/>
            <a:ext cx="3590728" cy="2159898"/>
          </a:xfrm>
          <a:prstGeom prst="rect">
            <a:avLst/>
          </a:prstGeom>
        </p:spPr>
        <p:txBody>
          <a:bodyPr/>
          <a:lstStyle>
            <a:lvl1pPr>
              <a:defRPr spc="-156" sz="7800"/>
            </a:lvl1pPr>
          </a:lstStyle>
          <a:p>
            <a:pPr/>
            <a:r>
              <a:t>幻灯片标题</a:t>
            </a:r>
          </a:p>
        </p:txBody>
      </p:sp>
      <p:sp>
        <p:nvSpPr>
          <p:cNvPr id="34" name="正文级别 1…"/>
          <p:cNvSpPr txBox="1"/>
          <p:nvPr>
            <p:ph type="body" sz="quarter" idx="1" hasCustomPrompt="1"/>
          </p:nvPr>
        </p:nvSpPr>
        <p:spPr>
          <a:xfrm>
            <a:off x="443011" y="6398983"/>
            <a:ext cx="3590728" cy="1977461"/>
          </a:xfrm>
          <a:prstGeom prst="rect">
            <a:avLst/>
          </a:prstGeom>
        </p:spPr>
        <p:txBody>
          <a:bodyPr/>
          <a:lstStyle/>
          <a:p>
            <a:pPr/>
            <a:r>
              <a:t>幻灯片副标题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幻灯片编号"/>
          <p:cNvSpPr txBox="1"/>
          <p:nvPr>
            <p:ph type="sldNum" sz="quarter" idx="2"/>
          </p:nvPr>
        </p:nvSpPr>
        <p:spPr>
          <a:xfrm>
            <a:off x="4336473" y="8488493"/>
            <a:ext cx="275965" cy="26021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幻灯片标题"/>
          <p:cNvSpPr txBox="1"/>
          <p:nvPr>
            <p:ph type="title" hasCustomPrompt="1"/>
          </p:nvPr>
        </p:nvSpPr>
        <p:spPr>
          <a:xfrm>
            <a:off x="443011" y="4202807"/>
            <a:ext cx="8067478" cy="526240"/>
          </a:xfrm>
          <a:prstGeom prst="rect">
            <a:avLst/>
          </a:prstGeom>
        </p:spPr>
        <p:txBody>
          <a:bodyPr anchor="t"/>
          <a:lstStyle>
            <a:lvl1pPr>
              <a:defRPr spc="-156" sz="7800"/>
            </a:lvl1pPr>
          </a:lstStyle>
          <a:p>
            <a:pPr/>
            <a:r>
              <a:t>幻灯片标题</a:t>
            </a:r>
          </a:p>
        </p:txBody>
      </p:sp>
      <p:sp>
        <p:nvSpPr>
          <p:cNvPr id="43" name="幻灯片副标题"/>
          <p:cNvSpPr txBox="1"/>
          <p:nvPr>
            <p:ph type="body" sz="quarter" idx="21" hasCustomPrompt="1"/>
          </p:nvPr>
        </p:nvSpPr>
        <p:spPr>
          <a:xfrm>
            <a:off x="443011" y="4677750"/>
            <a:ext cx="8067478" cy="343240"/>
          </a:xfrm>
          <a:prstGeom prst="rect">
            <a:avLst/>
          </a:prstGeom>
        </p:spPr>
        <p:txBody>
          <a:bodyPr lIns="16787" tIns="16787" rIns="16787" bIns="16787"/>
          <a:lstStyle>
            <a:lvl1pPr defTabSz="304517">
              <a:defRPr sz="2000"/>
            </a:lvl1pPr>
          </a:lstStyle>
          <a:p>
            <a:pPr/>
            <a:r>
              <a:t>幻灯片副标题</a:t>
            </a:r>
          </a:p>
        </p:txBody>
      </p:sp>
      <p:sp>
        <p:nvSpPr>
          <p:cNvPr id="44" name="正文级别 1…"/>
          <p:cNvSpPr txBox="1"/>
          <p:nvPr>
            <p:ph type="body" sz="half" idx="1" hasCustomPrompt="1"/>
          </p:nvPr>
        </p:nvSpPr>
        <p:spPr>
          <a:xfrm>
            <a:off x="443011" y="5366425"/>
            <a:ext cx="8067478" cy="3031505"/>
          </a:xfrm>
          <a:prstGeom prst="rect">
            <a:avLst/>
          </a:prstGeom>
        </p:spPr>
        <p:txBody>
          <a:bodyPr/>
          <a:lstStyle>
            <a:lvl1pPr marL="5588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1pPr>
            <a:lvl2pPr marL="11684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2pPr>
            <a:lvl3pPr marL="17780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3pPr>
            <a:lvl4pPr marL="23876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4pPr>
            <a:lvl5pPr marL="29972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5pPr>
          </a:lstStyle>
          <a:p>
            <a:pPr/>
            <a:r>
              <a:t>幻灯片项目符号文本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正文级别 1…"/>
          <p:cNvSpPr txBox="1"/>
          <p:nvPr>
            <p:ph type="body" sz="half" idx="1" hasCustomPrompt="1"/>
          </p:nvPr>
        </p:nvSpPr>
        <p:spPr>
          <a:xfrm>
            <a:off x="443011" y="5366425"/>
            <a:ext cx="8067478" cy="3031505"/>
          </a:xfrm>
          <a:prstGeom prst="rect">
            <a:avLst/>
          </a:prstGeom>
        </p:spPr>
        <p:txBody>
          <a:bodyPr numCol="2" spcCol="403373"/>
          <a:lstStyle>
            <a:lvl1pPr marL="5588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1pPr>
            <a:lvl2pPr marL="11684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2pPr>
            <a:lvl3pPr marL="17780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3pPr>
            <a:lvl4pPr marL="23876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4pPr>
            <a:lvl5pPr marL="29972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5pPr>
          </a:lstStyle>
          <a:p>
            <a:pPr/>
            <a:r>
              <a:t>幻灯片项目符号文本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幻灯片副标题"/>
          <p:cNvSpPr txBox="1"/>
          <p:nvPr>
            <p:ph type="body" sz="quarter" idx="21" hasCustomPrompt="1"/>
          </p:nvPr>
        </p:nvSpPr>
        <p:spPr>
          <a:xfrm>
            <a:off x="443011" y="4677750"/>
            <a:ext cx="3590728" cy="343240"/>
          </a:xfrm>
          <a:prstGeom prst="rect">
            <a:avLst/>
          </a:prstGeom>
        </p:spPr>
        <p:txBody>
          <a:bodyPr lIns="16787" tIns="16787" rIns="16787" bIns="16787"/>
          <a:lstStyle>
            <a:lvl1pPr defTabSz="304517">
              <a:defRPr sz="2000"/>
            </a:lvl1pPr>
          </a:lstStyle>
          <a:p>
            <a:pPr/>
            <a:r>
              <a:t>幻灯片副标题</a:t>
            </a:r>
          </a:p>
        </p:txBody>
      </p:sp>
      <p:sp>
        <p:nvSpPr>
          <p:cNvPr id="61" name="正文级别 1…"/>
          <p:cNvSpPr txBox="1"/>
          <p:nvPr>
            <p:ph type="body" sz="quarter" idx="1" hasCustomPrompt="1"/>
          </p:nvPr>
        </p:nvSpPr>
        <p:spPr>
          <a:xfrm>
            <a:off x="443011" y="5366425"/>
            <a:ext cx="3590728" cy="3031733"/>
          </a:xfrm>
          <a:prstGeom prst="rect">
            <a:avLst/>
          </a:prstGeom>
        </p:spPr>
        <p:txBody>
          <a:bodyPr/>
          <a:lstStyle>
            <a:lvl1pPr marL="5588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1pPr>
            <a:lvl2pPr marL="11684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2pPr>
            <a:lvl3pPr marL="17780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3pPr>
            <a:lvl4pPr marL="23876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4pPr>
            <a:lvl5pPr marL="2997200" indent="-558800" defTabSz="2248690">
              <a:lnSpc>
                <a:spcPct val="90000"/>
              </a:lnSpc>
              <a:spcBef>
                <a:spcPts val="4100"/>
              </a:spcBef>
              <a:buSzPct val="123000"/>
              <a:buChar char="•"/>
              <a:defRPr b="0" sz="4400"/>
            </a:lvl5pPr>
          </a:lstStyle>
          <a:p>
            <a:pPr/>
            <a:r>
              <a:t>幻灯片项目符号文本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一碗宽意大利面配有欧芹黄油、烤榛子和帕尔马干酪"/>
          <p:cNvSpPr/>
          <p:nvPr>
            <p:ph type="pic" sz="quarter" idx="22"/>
          </p:nvPr>
        </p:nvSpPr>
        <p:spPr>
          <a:xfrm>
            <a:off x="4476750" y="3656885"/>
            <a:ext cx="4008540" cy="53447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幻灯片标题"/>
          <p:cNvSpPr txBox="1"/>
          <p:nvPr>
            <p:ph type="title" hasCustomPrompt="1"/>
          </p:nvPr>
        </p:nvSpPr>
        <p:spPr>
          <a:xfrm>
            <a:off x="443011" y="4202807"/>
            <a:ext cx="3590728" cy="526951"/>
          </a:xfrm>
          <a:prstGeom prst="rect">
            <a:avLst/>
          </a:prstGeom>
        </p:spPr>
        <p:txBody>
          <a:bodyPr anchor="t"/>
          <a:lstStyle>
            <a:lvl1pPr>
              <a:defRPr spc="-156" sz="7800"/>
            </a:lvl1pPr>
          </a:lstStyle>
          <a:p>
            <a:pPr/>
            <a:r>
              <a:t>幻灯片标题</a:t>
            </a:r>
          </a:p>
        </p:txBody>
      </p:sp>
      <p:sp>
        <p:nvSpPr>
          <p:cNvPr id="64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章节标题"/>
          <p:cNvSpPr txBox="1"/>
          <p:nvPr>
            <p:ph type="title" hasCustomPrompt="1"/>
          </p:nvPr>
        </p:nvSpPr>
        <p:spPr>
          <a:xfrm>
            <a:off x="443010" y="5471219"/>
            <a:ext cx="8067479" cy="1706762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章节标题</a:t>
            </a:r>
          </a:p>
        </p:txBody>
      </p:sp>
      <p:sp>
        <p:nvSpPr>
          <p:cNvPr id="72" name="幻灯片编号"/>
          <p:cNvSpPr txBox="1"/>
          <p:nvPr>
            <p:ph type="sldNum" sz="quarter" idx="2"/>
          </p:nvPr>
        </p:nvSpPr>
        <p:spPr>
          <a:xfrm>
            <a:off x="4336473" y="8488493"/>
            <a:ext cx="275965" cy="26021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幻灯片标题"/>
          <p:cNvSpPr txBox="1"/>
          <p:nvPr>
            <p:ph type="title" hasCustomPrompt="1"/>
          </p:nvPr>
        </p:nvSpPr>
        <p:spPr>
          <a:xfrm>
            <a:off x="443011" y="4202807"/>
            <a:ext cx="8067478" cy="526896"/>
          </a:xfrm>
          <a:prstGeom prst="rect">
            <a:avLst/>
          </a:prstGeom>
        </p:spPr>
        <p:txBody>
          <a:bodyPr anchor="t"/>
          <a:lstStyle>
            <a:lvl1pPr>
              <a:defRPr spc="-156" sz="7800"/>
            </a:lvl1pPr>
          </a:lstStyle>
          <a:p>
            <a:pPr/>
            <a:r>
              <a:t>幻灯片标题</a:t>
            </a:r>
          </a:p>
        </p:txBody>
      </p:sp>
      <p:sp>
        <p:nvSpPr>
          <p:cNvPr id="80" name="幻灯片副标题"/>
          <p:cNvSpPr txBox="1"/>
          <p:nvPr>
            <p:ph type="body" sz="quarter" idx="21" hasCustomPrompt="1"/>
          </p:nvPr>
        </p:nvSpPr>
        <p:spPr>
          <a:xfrm>
            <a:off x="443011" y="4677750"/>
            <a:ext cx="8067478" cy="343240"/>
          </a:xfrm>
          <a:prstGeom prst="rect">
            <a:avLst/>
          </a:prstGeom>
        </p:spPr>
        <p:txBody>
          <a:bodyPr lIns="16787" tIns="16787" rIns="16787" bIns="16787"/>
          <a:lstStyle>
            <a:lvl1pPr defTabSz="304517">
              <a:defRPr sz="2000"/>
            </a:lvl1pPr>
          </a:lstStyle>
          <a:p>
            <a:pPr/>
            <a:r>
              <a:t>幻灯片副标题</a:t>
            </a:r>
          </a:p>
        </p:txBody>
      </p:sp>
      <p:sp>
        <p:nvSpPr>
          <p:cNvPr id="81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议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议程标题"/>
          <p:cNvSpPr txBox="1"/>
          <p:nvPr>
            <p:ph type="title" hasCustomPrompt="1"/>
          </p:nvPr>
        </p:nvSpPr>
        <p:spPr>
          <a:xfrm>
            <a:off x="443011" y="4202807"/>
            <a:ext cx="8067478" cy="526951"/>
          </a:xfrm>
          <a:prstGeom prst="rect">
            <a:avLst/>
          </a:prstGeom>
        </p:spPr>
        <p:txBody>
          <a:bodyPr anchor="t"/>
          <a:lstStyle>
            <a:lvl1pPr>
              <a:defRPr spc="-156" sz="7800"/>
            </a:lvl1pPr>
          </a:lstStyle>
          <a:p>
            <a:pPr/>
            <a:r>
              <a:t>议程标题</a:t>
            </a:r>
          </a:p>
        </p:txBody>
      </p:sp>
      <p:sp>
        <p:nvSpPr>
          <p:cNvPr id="89" name="议程副标题"/>
          <p:cNvSpPr txBox="1"/>
          <p:nvPr>
            <p:ph type="body" sz="quarter" idx="21" hasCustomPrompt="1"/>
          </p:nvPr>
        </p:nvSpPr>
        <p:spPr>
          <a:xfrm>
            <a:off x="443011" y="4677750"/>
            <a:ext cx="8067478" cy="343240"/>
          </a:xfrm>
          <a:prstGeom prst="rect">
            <a:avLst/>
          </a:prstGeom>
        </p:spPr>
        <p:txBody>
          <a:bodyPr lIns="16787" tIns="16787" rIns="16787" bIns="16787"/>
          <a:lstStyle>
            <a:lvl1pPr defTabSz="304517">
              <a:defRPr sz="2000"/>
            </a:lvl1pPr>
          </a:lstStyle>
          <a:p>
            <a:pPr/>
            <a:r>
              <a:t>议程副标题</a:t>
            </a:r>
          </a:p>
        </p:txBody>
      </p:sp>
      <p:sp>
        <p:nvSpPr>
          <p:cNvPr id="90" name="正文级别 1…"/>
          <p:cNvSpPr txBox="1"/>
          <p:nvPr>
            <p:ph type="body" sz="half" idx="1" hasCustomPrompt="1"/>
          </p:nvPr>
        </p:nvSpPr>
        <p:spPr>
          <a:xfrm>
            <a:off x="443011" y="5366425"/>
            <a:ext cx="8067478" cy="3031505"/>
          </a:xfrm>
          <a:prstGeom prst="rect">
            <a:avLst/>
          </a:prstGeom>
        </p:spPr>
        <p:txBody>
          <a:bodyPr/>
          <a:lstStyle>
            <a:lvl1pPr>
              <a:spcBef>
                <a:spcPts val="1600"/>
              </a:spcBef>
              <a:defRPr b="0" spc="-50"/>
            </a:lvl1pPr>
            <a:lvl2pPr>
              <a:spcBef>
                <a:spcPts val="1600"/>
              </a:spcBef>
              <a:defRPr b="0" spc="-50"/>
            </a:lvl2pPr>
            <a:lvl3pPr>
              <a:spcBef>
                <a:spcPts val="1600"/>
              </a:spcBef>
              <a:defRPr b="0" spc="-50"/>
            </a:lvl3pPr>
            <a:lvl4pPr>
              <a:spcBef>
                <a:spcPts val="1600"/>
              </a:spcBef>
              <a:defRPr b="0" spc="-50"/>
            </a:lvl4pPr>
            <a:lvl5pPr>
              <a:spcBef>
                <a:spcPts val="1600"/>
              </a:spcBef>
              <a:defRPr b="0" spc="-50"/>
            </a:lvl5pPr>
          </a:lstStyle>
          <a:p>
            <a:pPr/>
            <a:r>
              <a:t>议程主题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幻灯片编号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演示文稿标题"/>
          <p:cNvSpPr txBox="1"/>
          <p:nvPr>
            <p:ph type="title" hasCustomPrompt="1"/>
          </p:nvPr>
        </p:nvSpPr>
        <p:spPr>
          <a:xfrm>
            <a:off x="443010" y="4751932"/>
            <a:ext cx="8067479" cy="170676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653" tIns="18653" rIns="18653" bIns="18653" anchor="b">
            <a:normAutofit fontScale="100000" lnSpcReduction="0"/>
          </a:bodyPr>
          <a:lstStyle/>
          <a:p>
            <a:pPr/>
            <a:r>
              <a:t>演示文稿标题</a:t>
            </a:r>
          </a:p>
        </p:txBody>
      </p:sp>
      <p:sp>
        <p:nvSpPr>
          <p:cNvPr id="3" name="正文级别 1…"/>
          <p:cNvSpPr txBox="1"/>
          <p:nvPr>
            <p:ph type="body" idx="1" hasCustomPrompt="1"/>
          </p:nvPr>
        </p:nvSpPr>
        <p:spPr>
          <a:xfrm>
            <a:off x="441118" y="6458693"/>
            <a:ext cx="8067477" cy="69949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653" tIns="18653" rIns="18653" bIns="18653">
            <a:normAutofit fontScale="100000" lnSpcReduction="0"/>
          </a:bodyPr>
          <a:lstStyle/>
          <a:p>
            <a:pPr/>
            <a:r>
              <a:t>演示文稿副标题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幻灯片编号"/>
          <p:cNvSpPr txBox="1"/>
          <p:nvPr>
            <p:ph type="sldNum" sz="quarter" idx="2"/>
          </p:nvPr>
        </p:nvSpPr>
        <p:spPr>
          <a:xfrm>
            <a:off x="4336473" y="8486939"/>
            <a:ext cx="275965" cy="260217"/>
          </a:xfrm>
          <a:prstGeom prst="rect">
            <a:avLst/>
          </a:prstGeom>
          <a:ln w="3175">
            <a:miter lim="400000"/>
          </a:ln>
        </p:spPr>
        <p:txBody>
          <a:bodyPr wrap="none" lIns="18653" tIns="18653" rIns="18653" bIns="18653" anchor="b">
            <a:spAutoFit/>
          </a:bodyPr>
          <a:lstStyle>
            <a:lvl1pPr defTabSz="538762">
              <a:defRPr sz="16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24869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11" strike="noStrike" sz="106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24869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11" strike="noStrike" sz="106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24869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11" strike="noStrike" sz="106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24869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11" strike="noStrike" sz="106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24869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11" strike="noStrike" sz="106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24869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11" strike="noStrike" sz="106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24869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11" strike="noStrike" sz="106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24869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11" strike="noStrike" sz="106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24869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211" strike="noStrike" sz="106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76129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76129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76129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76129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76129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76129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76129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76129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761294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5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387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387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387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387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387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387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387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387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387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幻灯片标题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99476">
              <a:defRPr spc="-62" sz="3120"/>
            </a:pPr>
          </a:p>
        </p:txBody>
      </p:sp>
      <p:sp>
        <p:nvSpPr>
          <p:cNvPr id="152" name="幻灯片副标题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3" name="幻灯片项目符号文本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54" name="sibunuo-04.jpg" descr="sibunuo-04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350" y="0"/>
            <a:ext cx="8940800" cy="126492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幻灯片标题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99476">
              <a:defRPr spc="-62" sz="3120"/>
            </a:pPr>
          </a:p>
        </p:txBody>
      </p:sp>
      <p:sp>
        <p:nvSpPr>
          <p:cNvPr id="157" name="幻灯片副标题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8" name="幻灯片项目符号文本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59" name="sibunuo-02.jpg" descr="sibunuo-02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050"/>
            <a:ext cx="8953500" cy="126111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幻灯片标题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899476">
              <a:defRPr spc="-62" sz="3120"/>
            </a:pPr>
          </a:p>
        </p:txBody>
      </p:sp>
      <p:sp>
        <p:nvSpPr>
          <p:cNvPr id="162" name="幻灯片副标题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3" name="幻灯片项目符号文本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pic>
        <p:nvPicPr>
          <p:cNvPr id="164" name="sibunuo-03.jpg" descr="sibunuo-03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5400"/>
            <a:ext cx="8953500" cy="12598400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8653" tIns="18653" rIns="18653" bIns="18653" numCol="1" spcCol="38100" rtlCol="0" anchor="ctr" upright="0">
        <a:spAutoFit/>
      </a:bodyPr>
      <a:lstStyle>
        <a:defPPr marL="0" marR="0" indent="0" algn="ctr" defTabSz="76129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8653" tIns="18653" rIns="18653" bIns="18653" numCol="1" spcCol="38100" rtlCol="0" anchor="ctr" upright="0">
        <a:spAutoFit/>
      </a:bodyPr>
      <a:lstStyle>
        <a:defPPr marL="0" marR="0" indent="0" algn="ctr" defTabSz="22486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8653" tIns="18653" rIns="18653" bIns="18653" numCol="1" spcCol="38100" rtlCol="0" anchor="ctr" upright="0">
        <a:spAutoFit/>
      </a:bodyPr>
      <a:lstStyle>
        <a:defPPr marL="0" marR="0" indent="0" algn="ctr" defTabSz="76129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8653" tIns="18653" rIns="18653" bIns="18653" numCol="1" spcCol="38100" rtlCol="0" anchor="ctr" upright="0">
        <a:spAutoFit/>
      </a:bodyPr>
      <a:lstStyle>
        <a:defPPr marL="0" marR="0" indent="0" algn="ctr" defTabSz="224869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